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043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150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02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283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66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576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972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069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70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403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929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E5E7-5C30-4C97-A098-652FD80CED84}" type="datetimeFigureOut">
              <a:rPr lang="es-PE" smtClean="0"/>
              <a:t>02/12/2023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0E39-D7EE-48A0-BA82-ECB2EA8DEB8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407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0540538" y="-7469"/>
            <a:ext cx="1515621" cy="1836267"/>
            <a:chOff x="10037619" y="1153392"/>
            <a:chExt cx="1237305" cy="1461335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3"/>
            <a:srcRect l="9352" t="926" r="10817" b="6675"/>
            <a:stretch/>
          </p:blipFill>
          <p:spPr>
            <a:xfrm>
              <a:off x="10037619" y="1153392"/>
              <a:ext cx="1237305" cy="1461335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20261" y="2064874"/>
              <a:ext cx="1114425" cy="466725"/>
            </a:xfrm>
            <a:prstGeom prst="rect">
              <a:avLst/>
            </a:prstGeom>
          </p:spPr>
        </p:pic>
      </p:grpSp>
      <p:sp>
        <p:nvSpPr>
          <p:cNvPr id="7" name="Rectángulo 6"/>
          <p:cNvSpPr/>
          <p:nvPr/>
        </p:nvSpPr>
        <p:spPr>
          <a:xfrm>
            <a:off x="1835154" y="628469"/>
            <a:ext cx="8588193" cy="1200329"/>
          </a:xfrm>
          <a:prstGeom prst="rect">
            <a:avLst/>
          </a:prstGeom>
          <a:noFill/>
          <a:effectLst>
            <a:innerShdw blurRad="63500" dist="50800" dir="13500000">
              <a:schemeClr val="bg1">
                <a:lumMod val="75000"/>
                <a:alpha val="50000"/>
              </a:scheme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 defTabSz="914400">
              <a:defRPr/>
            </a:pPr>
            <a:r>
              <a:rPr lang="es-ES" sz="3600" b="1" dirty="0">
                <a:solidFill>
                  <a:srgbClr val="FFFF00"/>
                </a:solidFill>
                <a:latin typeface="Britannic Bold" panose="020B0903060703020204" pitchFamily="34" charset="0"/>
              </a:rPr>
              <a:t>DIRECCIÓN DE XXXXXXX DE LA POLICIA NACIONAL DEL PERÚ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58553" y="5194926"/>
            <a:ext cx="7749826" cy="707886"/>
          </a:xfrm>
          <a:prstGeom prst="rect">
            <a:avLst/>
          </a:prstGeom>
          <a:noFill/>
          <a:effectLst>
            <a:innerShdw blurRad="63500" dist="50800" dir="13500000">
              <a:schemeClr val="bg1">
                <a:lumMod val="75000"/>
                <a:alpha val="50000"/>
              </a:scheme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defTabSz="914400">
              <a:defRPr/>
            </a:pPr>
            <a:r>
              <a:rPr lang="es-ES" sz="2000" b="1" dirty="0" err="1">
                <a:solidFill>
                  <a:srgbClr val="FFFF00"/>
                </a:solidFill>
                <a:latin typeface="Britannic Bold" panose="020B0903060703020204" pitchFamily="34" charset="0"/>
              </a:rPr>
              <a:t>Xxxxxxxxxxxxxxxxx</a:t>
            </a:r>
            <a:endParaRPr lang="es-ES" sz="2000" b="1" dirty="0">
              <a:solidFill>
                <a:srgbClr val="FFFF00"/>
              </a:solidFill>
              <a:latin typeface="Britannic Bold" panose="020B0903060703020204" pitchFamily="34" charset="0"/>
            </a:endParaRPr>
          </a:p>
          <a:p>
            <a:pPr defTabSz="914400">
              <a:defRPr/>
            </a:pPr>
            <a:r>
              <a:rPr lang="es-ES" sz="2000" b="1" dirty="0" err="1">
                <a:solidFill>
                  <a:srgbClr val="FFFF00"/>
                </a:solidFill>
                <a:latin typeface="Britannic Bold" panose="020B0903060703020204" pitchFamily="34" charset="0"/>
              </a:rPr>
              <a:t>xxxxxxxxxxxxxxxxxxx</a:t>
            </a:r>
            <a:endParaRPr lang="es-ES" sz="2000" b="1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8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96292" y="403413"/>
            <a:ext cx="8884837" cy="1200329"/>
          </a:xfrm>
          <a:prstGeom prst="rect">
            <a:avLst/>
          </a:prstGeom>
          <a:noFill/>
          <a:effectLst>
            <a:innerShdw blurRad="63500" dist="50800" dir="13500000">
              <a:schemeClr val="bg1">
                <a:lumMod val="75000"/>
                <a:alpha val="50000"/>
              </a:scheme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endParaRPr lang="es-PE" sz="3600" b="1" kern="0" dirty="0">
              <a:solidFill>
                <a:srgbClr val="FFFF00"/>
              </a:solidFill>
              <a:latin typeface="Britannic Bold" panose="020B0903060703020204" pitchFamily="34" charset="0"/>
            </a:endParaRPr>
          </a:p>
          <a:p>
            <a:pPr algn="ctr">
              <a:defRPr/>
            </a:pPr>
            <a:r>
              <a:rPr lang="es-PE" sz="3600" b="1" kern="0" dirty="0">
                <a:solidFill>
                  <a:srgbClr val="FFFF00"/>
                </a:solidFill>
                <a:latin typeface="Britannic Bold" panose="020B0903060703020204" pitchFamily="34" charset="0"/>
              </a:rPr>
              <a:t>LA INFORMACIÓN </a:t>
            </a:r>
          </a:p>
        </p:txBody>
      </p:sp>
      <p:cxnSp>
        <p:nvCxnSpPr>
          <p:cNvPr id="6" name="Conector recto 5"/>
          <p:cNvCxnSpPr/>
          <p:nvPr/>
        </p:nvCxnSpPr>
        <p:spPr>
          <a:xfrm flipV="1">
            <a:off x="1496291" y="540327"/>
            <a:ext cx="9250453" cy="16291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>
            <a:off x="10645513" y="-24939"/>
            <a:ext cx="1515621" cy="1836267"/>
            <a:chOff x="10037619" y="1153392"/>
            <a:chExt cx="1237305" cy="1461335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3"/>
            <a:srcRect l="9352" t="926" r="10817" b="6675"/>
            <a:stretch/>
          </p:blipFill>
          <p:spPr>
            <a:xfrm>
              <a:off x="10037619" y="1153392"/>
              <a:ext cx="1237305" cy="1461335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20261" y="2064874"/>
              <a:ext cx="1114425" cy="466725"/>
            </a:xfrm>
            <a:prstGeom prst="rect">
              <a:avLst/>
            </a:prstGeom>
          </p:spPr>
        </p:pic>
      </p:grp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1122218" y="3075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148452" y="2916882"/>
            <a:ext cx="105558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PE" b="1" dirty="0">
                <a:solidFill>
                  <a:schemeClr val="bg1"/>
                </a:solidFill>
              </a:rPr>
              <a:t>TAMBIEN SE CONSIDERA QUE TODA INFORMACIÓN ES IMPORTANTE POR CUANTO AL SER CONTRASTADA CON OTRAS EL VALOR AUMENTA RESPECTO A LAS CIRCUNSTANCIAS DE SU ORIGEN Y MOMENTO QUE FUE OBTENIDA.</a:t>
            </a:r>
            <a:endParaRPr lang="es-PE" altLang="es-PE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148452" y="2041645"/>
            <a:ext cx="1072467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PE" b="1" dirty="0">
                <a:solidFill>
                  <a:schemeClr val="bg1"/>
                </a:solidFill>
              </a:rPr>
              <a:t>TODO AQUEL DATO ESPECÍFICO SOBRE ALGÚN HECHO, FENÓMENO, PERSONA O COSA EN GENERAL QUE LLEGA ACONOCIMIENTO NUESTRO POR INTERMEDIO DE DIVERSOS MEDIOS Y DE DIFERENTE MANERA (ATRAVÉS DE NUESTROS SENTIDOS DIRECTA O INDIRECTAMENTE).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996053" y="3066575"/>
            <a:ext cx="99908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es-PE" altLang="es-PE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2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0645513" y="-24939"/>
            <a:ext cx="1515621" cy="1836267"/>
            <a:chOff x="10037619" y="1153392"/>
            <a:chExt cx="1237305" cy="1461335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3"/>
            <a:srcRect l="9352" t="926" r="10817" b="6675"/>
            <a:stretch/>
          </p:blipFill>
          <p:spPr>
            <a:xfrm>
              <a:off x="10037619" y="1153392"/>
              <a:ext cx="1237305" cy="1461335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20261" y="2064874"/>
              <a:ext cx="1114425" cy="466725"/>
            </a:xfrm>
            <a:prstGeom prst="rect">
              <a:avLst/>
            </a:prstGeom>
          </p:spPr>
        </p:pic>
      </p:grp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808952" y="32116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2" name="Rectángulo 1"/>
          <p:cNvSpPr/>
          <p:nvPr/>
        </p:nvSpPr>
        <p:spPr>
          <a:xfrm>
            <a:off x="1178702" y="1910872"/>
            <a:ext cx="1042693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8000" b="1" dirty="0">
                <a:solidFill>
                  <a:srgbClr val="FFFF00"/>
                </a:solidFill>
                <a:latin typeface="Edwardian Script ITC" panose="030303020407070D0804" pitchFamily="66" charset="0"/>
              </a:rPr>
              <a:t>“La verdad sufre cuando es sometida a un análisis excesivo</a:t>
            </a:r>
            <a:r>
              <a:rPr lang="es-PE" sz="4400" dirty="0">
                <a:solidFill>
                  <a:srgbClr val="FFFF00"/>
                </a:solidFill>
                <a:latin typeface="Helvetica Neue"/>
              </a:rPr>
              <a:t>”</a:t>
            </a:r>
            <a:r>
              <a:rPr lang="es-PE" sz="4400" dirty="0">
                <a:solidFill>
                  <a:schemeClr val="bg1"/>
                </a:solidFill>
                <a:latin typeface="Helvetica Neue"/>
              </a:rPr>
              <a:t>			             								</a:t>
            </a:r>
            <a:r>
              <a:rPr lang="es-PE" sz="3600" dirty="0">
                <a:solidFill>
                  <a:schemeClr val="bg1"/>
                </a:solidFill>
                <a:latin typeface="Helvetica Neue"/>
              </a:rPr>
              <a:t>Frank Herbert</a:t>
            </a:r>
            <a:endParaRPr lang="es-PE" sz="440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76961" y="5382682"/>
            <a:ext cx="9230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8000" b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Muchas gracias por su atención.</a:t>
            </a:r>
          </a:p>
        </p:txBody>
      </p:sp>
    </p:spTree>
    <p:extLst>
      <p:ext uri="{BB962C8B-B14F-4D97-AF65-F5344CB8AC3E}">
        <p14:creationId xmlns:p14="http://schemas.microsoft.com/office/powerpoint/2010/main" val="3883947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113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Britannic Bold</vt:lpstr>
      <vt:lpstr>Calibri</vt:lpstr>
      <vt:lpstr>Calibri Light</vt:lpstr>
      <vt:lpstr>Edwardian Script ITC</vt:lpstr>
      <vt:lpstr>Helvetica Neue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CURSO</dc:creator>
  <cp:lastModifiedBy>Eduardo</cp:lastModifiedBy>
  <cp:revision>57</cp:revision>
  <dcterms:created xsi:type="dcterms:W3CDTF">2017-10-09T19:29:13Z</dcterms:created>
  <dcterms:modified xsi:type="dcterms:W3CDTF">2023-12-02T10:44:54Z</dcterms:modified>
</cp:coreProperties>
</file>